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89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023401-A676-432A-B9BA-C60875265580}">
          <p14:sldIdLst>
            <p14:sldId id="257"/>
            <p14:sldId id="277"/>
            <p14:sldId id="278"/>
            <p14:sldId id="279"/>
            <p14:sldId id="282"/>
            <p14:sldId id="281"/>
            <p14:sldId id="283"/>
            <p14:sldId id="284"/>
            <p14:sldId id="285"/>
            <p14:sldId id="286"/>
            <p14:sldId id="287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0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2CF7-04BE-487E-84A6-8C6658BD4B8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6463-CC22-4A6F-9606-CB954CC0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manic%20brain&amp;source=images&amp;cd=&amp;cad=rja&amp;docid=EgudbiBlWpb0lM&amp;tbnid=Y6bx-JQlhdmCoM:&amp;ved=0CAUQjRw&amp;url=http://www.bipolar-lives.com/bipolar-brain-imaging.html&amp;ei=5nlUUpvAMYGMiAK3hoHADg&amp;bvm=bv.53760139,d.cGE&amp;psig=AFQjCNGIyyovhd6VUs1UWMVqanTT1RNc0w&amp;ust=13813543116277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frm=1&amp;source=images&amp;cd=&amp;cad=rja&amp;docid=f5fXMWM-btqkQM&amp;tbnid=XLpM4OU-HiXqQM:&amp;ved=0CAUQjRw&amp;url=http://en.wikipedia.org/wiki/Posttraumatic_stress_disorder&amp;ei=jbBUUvDjCcfxiwLU94H4DQ&amp;bvm=bv.53760139,d.cGE&amp;psig=AFQjCNEq-JMkXrQEhN58ZZsXDD4yWgdM_Q&amp;ust=138136829379577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in_W8gVdWfgBKM&amp;tbnid=hyZlBXEr0lxAVM:&amp;ved=0CAUQjRw&amp;url=http://www.buzzle.com/articles/multiple-personality-disorder/&amp;ei=6rFUUsrhDKOKiAKhtYCACw&amp;bvm=bv.53760139,d.cGE&amp;psig=AFQjCNG1jke6RlhXGU9pWSMFNk6HMBtNaQ&amp;ust=138136867638300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WvXA3lSzHbHSKM&amp;tbnid=OHjub7_9D9dnPM:&amp;ved=0CAUQjRw&amp;url=http://econsultancy.com/blog/3917-multiple-brand-personality-disorder-whos-confusing-who&amp;ei=CrJUUu77FcKbjALI64BY&amp;bvm=bv.53760139,d.cGE&amp;psig=AFQjCNG1jke6RlhXGU9pWSMFNk6HMBtNaQ&amp;ust=138136867638300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Illness </a:t>
            </a:r>
          </a:p>
        </p:txBody>
      </p:sp>
    </p:spTree>
    <p:extLst>
      <p:ext uri="{BB962C8B-B14F-4D97-AF65-F5344CB8AC3E}">
        <p14:creationId xmlns:p14="http://schemas.microsoft.com/office/powerpoint/2010/main" val="14484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polar-lives.com/images/innerview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75558"/>
          <a:stretch/>
        </p:blipFill>
        <p:spPr bwMode="auto">
          <a:xfrm>
            <a:off x="936702" y="674145"/>
            <a:ext cx="31672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4" r="25603"/>
          <a:stretch/>
        </p:blipFill>
        <p:spPr bwMode="auto">
          <a:xfrm>
            <a:off x="5105400" y="674145"/>
            <a:ext cx="3166946" cy="53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is 1 to 2 percent of the population; Women twice as high as men.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attacks occur without warning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include intense fear, heart palpitations, chest pain, shortness of breath, dizziness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is concerned that the attacks will strike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Obsessive Compulsive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Obsessions are recurrent thoughts, images, impulses that cause anxiety. They are illogical, at times repulsive and/or center on violence or harm.</a:t>
            </a: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Compulsions are behaviors that are repetitive - attempts at reducing the anxiety created by the obsessions.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r="50963"/>
          <a:stretch/>
        </p:blipFill>
        <p:spPr bwMode="auto">
          <a:xfrm>
            <a:off x="5105400" y="620485"/>
            <a:ext cx="3007973" cy="54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8106"/>
            <a:ext cx="316388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Traumatic Stress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to an extremely stressful event.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Painful memories, nightmares,, suspicion, anxiety, depression, feelings of guilt and sleep difficulties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worsen with exposure to similar events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abuse is a common method to cope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3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c/cc/PTSD_stress_brai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4679"/>
            <a:ext cx="6324600" cy="62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Disorders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Inflexible, maladaptive, ways of coping and relating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in holding steady work and relationships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change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co -exist with other mental illnesses</a:t>
            </a:r>
          </a:p>
          <a:p>
            <a:endParaRPr lang="en-US" dirty="0"/>
          </a:p>
        </p:txBody>
      </p:sp>
      <p:pic>
        <p:nvPicPr>
          <p:cNvPr id="2050" name="Picture 2" descr="http://www.buzzle.com/img/articleImages/429281-5965-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89699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Personality Disorders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Antisocial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Narcissistic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Borderline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Paranoid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Schizotypal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Schizoid</a:t>
            </a:r>
          </a:p>
          <a:p>
            <a:endParaRPr lang="en-US" dirty="0"/>
          </a:p>
        </p:txBody>
      </p:sp>
      <p:pic>
        <p:nvPicPr>
          <p:cNvPr id="3074" name="Picture 2" descr="http://farm4.static.flickr.com/3370/3525984180_bc21d7c3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0194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Co-occurring Disorders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both a mental illness and substance abuse disorder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prevalence rates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of persons with a mood disorder also have a substance abuse disorder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of persons with schizophrenia also have a substance abuse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Factors of Mental Illness and Substance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disorders</a:t>
            </a:r>
          </a:p>
          <a:p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Insight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endPara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guilt</a:t>
            </a:r>
          </a:p>
          <a:p>
            <a:endPara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9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definition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significant behavioral problems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with distress (painful symptoms)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(impairment in functioning)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biological illness that responds to treatment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 be confused with weakness of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  and other Cognitive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problems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Confabulations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thinking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and may not follow directions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individual as you would any with a disability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about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nothing to do with intelligence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happen to anyone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but not contagious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 diagnose and to treat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Treated but not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cured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Mentally ill are not all dangerous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not be confused with terms psychopath or sociopath</a:t>
            </a:r>
          </a:p>
          <a:p>
            <a:pPr lvl="0">
              <a:buClr>
                <a:srgbClr val="FFFF00"/>
              </a:buClr>
              <a:buFont typeface="Marlett" pitchFamily="2" charset="2"/>
              <a:buChar char="h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55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Signs of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Observable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Disoriented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Darting looks 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to self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 of Speech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Pressured speech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hygiene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Inappropriate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attire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Changes 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Affect 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Withdrawn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or anxious mood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</a:t>
            </a:r>
          </a:p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 somatic complaints</a:t>
            </a:r>
          </a:p>
          <a:p>
            <a:pPr lvl="0">
              <a:buClr>
                <a:srgbClr val="FFFF00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64820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pPr marL="0" indent="0">
              <a:buNone/>
            </a:pPr>
            <a:endParaRPr lang="en-US" sz="8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disease 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psychosis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1 out  of every 100 people</a:t>
            </a:r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differentiate across SES</a:t>
            </a:r>
          </a:p>
          <a:p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late teens, early adulthood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appear non compliant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Agitated by voices and delusions -may look and act dangerous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hallucinations may actually be dangerous </a:t>
            </a:r>
          </a:p>
          <a:p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likely to respond to clear directions, and reassurance in a kind tone of voice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hygiene -  Not aware of their surroundings enough to know that they are not clean</a:t>
            </a:r>
          </a:p>
          <a:p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Symptoms include :</a:t>
            </a:r>
          </a:p>
          <a:p>
            <a:pPr lvl="1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hallucinations</a:t>
            </a:r>
          </a:p>
          <a:p>
            <a:pPr lvl="1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delusional thinking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symptoms include</a:t>
            </a:r>
          </a:p>
          <a:p>
            <a:pPr lvl="1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apathy </a:t>
            </a:r>
          </a:p>
          <a:p>
            <a:pPr lvl="1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withdrawal.</a:t>
            </a:r>
          </a:p>
          <a:p>
            <a:pPr lvl="1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1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468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 5 percent of the general population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mood that lasts 2 weeks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interest or pleasure in daily activities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sleep, appetite, decreased energy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problems affect concentration, memory, decisions, feelings of guilt, worthlessness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suicide is high</a:t>
            </a:r>
          </a:p>
          <a:p>
            <a:pPr marL="0" indent="0">
              <a:buNone/>
            </a:pP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differentiate mental health from physical problems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Responds well to treatment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interest in food and self care</a:t>
            </a:r>
          </a:p>
          <a:p>
            <a:pPr marL="0" indent="0">
              <a:buNone/>
            </a:pP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suicide may increase after medication</a:t>
            </a:r>
          </a:p>
          <a:p>
            <a:endParaRPr lang="en-US" sz="8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1" y="533400"/>
            <a:ext cx="8228008" cy="55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Mania/Bipolar Disorder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Euphoric mood (elevated, high or happy)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mood (touchy)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Stages of Mania  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Hypomania, Acute Mania, Psychosis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 swings from depression to mania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Rapid Cycling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 can swing from entertaining to hostile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Talkativeness can be irritating 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depressed, often cry, feel hopeless, become suicidal</a:t>
            </a:r>
          </a:p>
          <a:p>
            <a:endParaRPr lang="en-US" sz="5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restless, pacing, demanding and destructive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marL="0" indent="0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non-compliant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professional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well-educated</a:t>
            </a:r>
          </a:p>
          <a:p>
            <a:endParaRPr lang="en-US" sz="72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85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117</TotalTime>
  <Words>637</Words>
  <Application>Microsoft Office PowerPoint</Application>
  <PresentationFormat>On-screen Show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MENTAL HEALTH Understanding Mental Illness </vt:lpstr>
      <vt:lpstr>Defining Mental Illness</vt:lpstr>
      <vt:lpstr>Facts about Mental Illness</vt:lpstr>
      <vt:lpstr>General Signs of Mental Illness</vt:lpstr>
      <vt:lpstr>Schizophrenia</vt:lpstr>
      <vt:lpstr>PowerPoint Presentation</vt:lpstr>
      <vt:lpstr>Depression</vt:lpstr>
      <vt:lpstr>PowerPoint Presentation</vt:lpstr>
      <vt:lpstr>Mania/Bipolar Disorder</vt:lpstr>
      <vt:lpstr>PowerPoint Presentation</vt:lpstr>
      <vt:lpstr>Panic Disorders</vt:lpstr>
      <vt:lpstr>Obsessive Compulsive Disorder</vt:lpstr>
      <vt:lpstr>PowerPoint Presentation</vt:lpstr>
      <vt:lpstr>Post Traumatic Stress</vt:lpstr>
      <vt:lpstr>PowerPoint Presentation</vt:lpstr>
      <vt:lpstr>Personality Disorders</vt:lpstr>
      <vt:lpstr>Types of Personality Disorders</vt:lpstr>
      <vt:lpstr>Co-occurring Disorders </vt:lpstr>
      <vt:lpstr>Common Factors of Mental Illness and Substance Abuse</vt:lpstr>
      <vt:lpstr>Dementia  and other Cognitive Disorders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Mental Illness  A Review of the Disorders</dc:title>
  <dc:creator>Galli, Jodi</dc:creator>
  <cp:lastModifiedBy>Gudgeon, Corie</cp:lastModifiedBy>
  <cp:revision>13</cp:revision>
  <dcterms:created xsi:type="dcterms:W3CDTF">2013-10-08T20:56:00Z</dcterms:created>
  <dcterms:modified xsi:type="dcterms:W3CDTF">2013-10-21T13:55:52Z</dcterms:modified>
</cp:coreProperties>
</file>